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2" r:id="rId4"/>
    <p:sldId id="260" r:id="rId5"/>
    <p:sldId id="271" r:id="rId6"/>
    <p:sldId id="269" r:id="rId7"/>
    <p:sldId id="272" r:id="rId8"/>
    <p:sldId id="266" r:id="rId9"/>
    <p:sldId id="273" r:id="rId10"/>
    <p:sldId id="263" r:id="rId11"/>
    <p:sldId id="264" r:id="rId12"/>
    <p:sldId id="265" r:id="rId13"/>
    <p:sldId id="274" r:id="rId14"/>
    <p:sldId id="276" r:id="rId15"/>
    <p:sldId id="277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2022/4/29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2022/4/29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50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484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62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69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6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2022/4/29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87" y="57516"/>
            <a:ext cx="11601596" cy="65549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76" y="73600"/>
            <a:ext cx="2702457" cy="19285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6984" y="4230643"/>
            <a:ext cx="2880955" cy="19206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91" y="88714"/>
            <a:ext cx="2418185" cy="16121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2655" y="4922218"/>
            <a:ext cx="2283229" cy="17124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1" y="5105099"/>
            <a:ext cx="2223064" cy="15295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129193"/>
            <a:ext cx="3832168" cy="28741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10258" y="2301253"/>
            <a:ext cx="7671466" cy="151291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6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sym typeface="Salesforce Sans"/>
              </a:rPr>
              <a:t>Covid-19 </a:t>
            </a:r>
            <a:r>
              <a:rPr lang="zh-TW" altLang="en-US" sz="66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sym typeface="Salesforce Sans"/>
              </a:rPr>
              <a:t>報你知</a:t>
            </a:r>
            <a:endParaRPr lang="zh-TW" altLang="en-US" sz="6600" dirty="0">
              <a:solidFill>
                <a:srgbClr val="FF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sym typeface="Salesforce San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18" y="4499787"/>
            <a:ext cx="1601348" cy="2135131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189631" y="3729595"/>
            <a:ext cx="7173883" cy="1216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sym typeface="Salesforce Sans"/>
              </a:rPr>
              <a:t>學務主任  詹宏基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  <a:sym typeface="Salesforce San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05" y="4980282"/>
            <a:ext cx="2223064" cy="16701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48235"/>
            <a:ext cx="2806694" cy="21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sym typeface="Salesforce Sans"/>
              </a:rPr>
              <a:t>如果發現自己確診了</a:t>
            </a:r>
            <a:r>
              <a:rPr lang="en-US" altLang="zh-TW" dirty="0" smtClean="0">
                <a:sym typeface="Salesforce Sans"/>
              </a:rPr>
              <a:t/>
            </a:r>
            <a:br>
              <a:rPr lang="en-US" altLang="zh-TW" dirty="0" smtClean="0">
                <a:sym typeface="Salesforce Sans"/>
              </a:rPr>
            </a:br>
            <a:r>
              <a:rPr lang="zh-TW" altLang="en-US" dirty="0" smtClean="0">
                <a:sym typeface="Salesforce Sans"/>
              </a:rPr>
              <a:t>怎麼辦</a:t>
            </a:r>
            <a:r>
              <a:rPr lang="en-US" altLang="zh-TW" dirty="0" smtClean="0">
                <a:sym typeface="Salesforce Sans"/>
              </a:rPr>
              <a:t>???</a:t>
            </a:r>
            <a:endParaRPr lang="zh-TW" altLang="en-US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5" y="80091"/>
            <a:ext cx="9027621" cy="6188812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61" y="130232"/>
            <a:ext cx="9134504" cy="64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8586" y="2956560"/>
            <a:ext cx="10058402" cy="1219200"/>
          </a:xfrm>
        </p:spPr>
        <p:txBody>
          <a:bodyPr/>
          <a:lstStyle/>
          <a:p>
            <a:r>
              <a:rPr lang="zh-TW" altLang="en-US" dirty="0" smtClean="0"/>
              <a:t>快篩影片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7" y="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89" y="658264"/>
            <a:ext cx="86106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sym typeface="Salesforce Sans"/>
              </a:rPr>
              <a:t>標題及含清單的內容版面配置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疫情逐漸升溫，</a:t>
            </a:r>
            <a:r>
              <a:rPr lang="en-US" altLang="zh-TW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COVID-19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進入以變種病毒</a:t>
            </a:r>
            <a:r>
              <a:rPr lang="en-US" altLang="zh-TW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Omicron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為主的型態，新型變種病毒</a:t>
            </a:r>
            <a:r>
              <a:rPr lang="zh-TW" altLang="en-US" sz="3600" b="1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傳染力強、潛伏期短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，所以疫情擴散的速度極快。而且麻煩的是它極不易察覺，容易當小感冒而忽略它</a:t>
            </a:r>
            <a:r>
              <a:rPr lang="zh-TW" altLang="en-US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，下面將告訴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你如何檢測自己是否感染了</a:t>
            </a:r>
            <a:r>
              <a:rPr lang="en-US" altLang="zh-TW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Omicron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zh-TW" altLang="en-US" sz="3600" dirty="0">
              <a:latin typeface="華康中特圓體" panose="020F0809000000000000" pitchFamily="49" charset="-120"/>
              <a:ea typeface="華康中特圓體" panose="020F0809000000000000" pitchFamily="49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7134" y="1330347"/>
            <a:ext cx="4638501" cy="2103120"/>
          </a:xfrm>
        </p:spPr>
        <p:txBody>
          <a:bodyPr rtlCol="0">
            <a:normAutofit/>
          </a:bodyPr>
          <a:lstStyle/>
          <a:p>
            <a:r>
              <a:rPr lang="zh-TW" altLang="en-US" b="1" dirty="0" smtClean="0"/>
              <a:t>如何</a:t>
            </a:r>
            <a:r>
              <a:rPr lang="zh-TW" altLang="en-US" b="1" dirty="0"/>
              <a:t>發現自己可能感染</a:t>
            </a:r>
            <a:r>
              <a:rPr lang="en-US" altLang="zh-TW" b="1" dirty="0" smtClean="0"/>
              <a:t>Omicron??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>
              <a:latin typeface="Salesforce Sans"/>
              <a:sym typeface="Salesforce Sans"/>
            </a:endParaRPr>
          </a:p>
        </p:txBody>
      </p:sp>
      <p:pic>
        <p:nvPicPr>
          <p:cNvPr id="9" name="圖片預留位置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2" y="1263845"/>
            <a:ext cx="6682355" cy="4013717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sym typeface="Salesforce Sans"/>
              </a:rPr>
              <a:t>症狀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746855" y="1642743"/>
            <a:ext cx="2808519" cy="4965874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4800" dirty="0"/>
              <a:t>咳嗽</a:t>
            </a:r>
          </a:p>
          <a:p>
            <a:r>
              <a:rPr lang="zh-TW" altLang="en-US" sz="4800" dirty="0"/>
              <a:t>喉嚨痛</a:t>
            </a:r>
          </a:p>
          <a:p>
            <a:r>
              <a:rPr lang="zh-TW" altLang="en-US" sz="4800" dirty="0"/>
              <a:t>發燒</a:t>
            </a:r>
          </a:p>
          <a:p>
            <a:r>
              <a:rPr lang="zh-TW" altLang="en-US" sz="4800" dirty="0"/>
              <a:t>流鼻水或鼻塞</a:t>
            </a:r>
          </a:p>
          <a:p>
            <a:r>
              <a:rPr lang="zh-TW" altLang="en-US" sz="4800" dirty="0"/>
              <a:t>打噴嚏</a:t>
            </a: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6" name="內容預留位置 2"/>
          <p:cNvSpPr>
            <a:spLocks noGrp="1"/>
          </p:cNvSpPr>
          <p:nvPr>
            <p:ph sz="half" idx="1"/>
          </p:nvPr>
        </p:nvSpPr>
        <p:spPr>
          <a:xfrm>
            <a:off x="5911532" y="1642743"/>
            <a:ext cx="2808519" cy="4525299"/>
          </a:xfrm>
        </p:spPr>
        <p:txBody>
          <a:bodyPr rtlCol="0">
            <a:normAutofit fontScale="92500"/>
          </a:bodyPr>
          <a:lstStyle/>
          <a:p>
            <a:r>
              <a:rPr lang="zh-TW" altLang="en-US" sz="4800" dirty="0" smtClean="0"/>
              <a:t>疲勞</a:t>
            </a:r>
            <a:endParaRPr lang="zh-TW" altLang="en-US" sz="4800" dirty="0"/>
          </a:p>
          <a:p>
            <a:r>
              <a:rPr lang="zh-TW" altLang="en-US" sz="4800" dirty="0"/>
              <a:t>肌肉痠痛</a:t>
            </a:r>
          </a:p>
          <a:p>
            <a:r>
              <a:rPr lang="zh-TW" altLang="en-US" sz="4800" dirty="0"/>
              <a:t>夜裡盜汗</a:t>
            </a:r>
          </a:p>
          <a:p>
            <a:r>
              <a:rPr lang="zh-TW" altLang="en-US" sz="4800" dirty="0"/>
              <a:t>頭痛</a:t>
            </a: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8821" y="1379913"/>
            <a:ext cx="4447310" cy="2867890"/>
          </a:xfrm>
        </p:spPr>
        <p:txBody>
          <a:bodyPr>
            <a:normAutofit/>
          </a:bodyPr>
          <a:lstStyle/>
          <a:p>
            <a:r>
              <a:rPr lang="zh-TW" altLang="en-US" dirty="0"/>
              <a:t>由於</a:t>
            </a:r>
            <a:r>
              <a:rPr lang="en-US" altLang="zh-TW" dirty="0"/>
              <a:t>Omicron</a:t>
            </a:r>
            <a:r>
              <a:rPr lang="zh-TW" altLang="en-US" dirty="0"/>
              <a:t>的症狀大人和小孩有些許差異，政府也針對</a:t>
            </a:r>
            <a:r>
              <a:rPr lang="en-US" altLang="zh-TW" dirty="0"/>
              <a:t>12</a:t>
            </a:r>
            <a:r>
              <a:rPr lang="zh-TW" altLang="en-US" dirty="0"/>
              <a:t>歲以下的小孩公布</a:t>
            </a:r>
            <a:r>
              <a:rPr lang="en-US" altLang="zh-TW" dirty="0"/>
              <a:t>5</a:t>
            </a:r>
            <a:r>
              <a:rPr lang="zh-TW" altLang="en-US" dirty="0"/>
              <a:t>個感染症狀和送醫警訊</a:t>
            </a: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5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4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sym typeface="Salesforce Sans"/>
              </a:rPr>
              <a:t>新增投影片標題 </a:t>
            </a:r>
            <a:r>
              <a:rPr lang="en-US" altLang="zh-TW" dirty="0" smtClean="0">
                <a:sym typeface="Salesforce Sans"/>
              </a:rPr>
              <a:t>- 3</a:t>
            </a:r>
            <a:endParaRPr lang="zh-TW" altLang="en-US" dirty="0">
              <a:sym typeface="Salesforce Sans"/>
            </a:endParaRPr>
          </a:p>
        </p:txBody>
      </p:sp>
      <p:sp>
        <p:nvSpPr>
          <p:cNvPr id="9" name="圖片預留位置 8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16" y="98465"/>
            <a:ext cx="9479279" cy="71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68579" y="1288473"/>
            <a:ext cx="7979035" cy="2078182"/>
          </a:xfrm>
        </p:spPr>
        <p:txBody>
          <a:bodyPr/>
          <a:lstStyle/>
          <a:p>
            <a:r>
              <a:rPr lang="zh-TW" altLang="en-US" dirty="0"/>
              <a:t>我有接觸到</a:t>
            </a:r>
            <a:r>
              <a:rPr lang="en-US" altLang="zh-TW" dirty="0"/>
              <a:t>COVID-19</a:t>
            </a:r>
            <a:r>
              <a:rPr lang="zh-TW" altLang="en-US" dirty="0"/>
              <a:t>確診個案，該怎麼辦？</a:t>
            </a:r>
          </a:p>
        </p:txBody>
      </p:sp>
    </p:spTree>
    <p:extLst>
      <p:ext uri="{BB962C8B-B14F-4D97-AF65-F5344CB8AC3E}">
        <p14:creationId xmlns:p14="http://schemas.microsoft.com/office/powerpoint/2010/main" val="3811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2"/>
          <p:cNvSpPr txBox="1">
            <a:spLocks/>
          </p:cNvSpPr>
          <p:nvPr/>
        </p:nvSpPr>
        <p:spPr>
          <a:xfrm>
            <a:off x="997527" y="698269"/>
            <a:ext cx="10332720" cy="571915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前三</a:t>
            </a:r>
            <a:r>
              <a:rPr lang="zh-TW" altLang="en-US" dirty="0"/>
              <a:t>天至隔離前有密切接觸？（如共同用餐、共同居住或曾有面對面</a:t>
            </a:r>
            <a:r>
              <a:rPr lang="en-US" altLang="zh-TW" dirty="0"/>
              <a:t>15</a:t>
            </a:r>
            <a:r>
              <a:rPr lang="zh-TW" altLang="en-US" dirty="0"/>
              <a:t>分鐘以上的接觸），請先留在家中自我隔離，等候衛生單位通知，除非有立即就醫需求，請不要離開住所。</a:t>
            </a:r>
          </a:p>
          <a:p>
            <a:r>
              <a:rPr lang="zh-TW" altLang="en-US" dirty="0"/>
              <a:t>在家中請單獨一人一室，盡量和家人使用不同的衛浴設備，不要離開房間。</a:t>
            </a:r>
          </a:p>
          <a:p>
            <a:r>
              <a:rPr lang="zh-TW" altLang="en-US" dirty="0"/>
              <a:t>在家中請避免與其他同住者接觸，特別是</a:t>
            </a:r>
            <a:r>
              <a:rPr lang="zh-TW" altLang="en-US" dirty="0" smtClean="0"/>
              <a:t>長者。</a:t>
            </a:r>
            <a:endParaRPr lang="zh-TW" altLang="en-US" dirty="0"/>
          </a:p>
          <a:p>
            <a:r>
              <a:rPr lang="zh-TW" altLang="en-US" dirty="0"/>
              <a:t>請務必佩戴口罩和注意手部</a:t>
            </a:r>
            <a:r>
              <a:rPr lang="zh-TW" altLang="en-US" dirty="0" smtClean="0"/>
              <a:t>衛生。</a:t>
            </a:r>
            <a:endParaRPr lang="zh-TW" altLang="en-US" dirty="0"/>
          </a:p>
          <a:p>
            <a:r>
              <a:rPr lang="zh-TW" altLang="en-US" dirty="0"/>
              <a:t>觀察自己是否出現</a:t>
            </a:r>
            <a:r>
              <a:rPr lang="en-US" altLang="zh-TW" dirty="0"/>
              <a:t>COVID-19</a:t>
            </a:r>
            <a:r>
              <a:rPr lang="zh-TW" altLang="en-US" dirty="0"/>
              <a:t>的相關症狀，如：</a:t>
            </a:r>
            <a:r>
              <a:rPr lang="zh-TW" altLang="en-US" sz="36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發燒、流鼻水、咳嗽、喉嚨痛、倦怠、肌肉痠痛、頭痛、腹瀉、嗅覺或味覺異常、呼吸急促</a:t>
            </a:r>
            <a:r>
              <a:rPr lang="zh-TW" altLang="en-US" dirty="0"/>
              <a:t>等。</a:t>
            </a:r>
          </a:p>
          <a:p>
            <a:endParaRPr lang="zh-TW" altLang="en-US" sz="4800" dirty="0" smtClean="0"/>
          </a:p>
          <a:p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預留位置 2"/>
          <p:cNvSpPr txBox="1">
            <a:spLocks/>
          </p:cNvSpPr>
          <p:nvPr/>
        </p:nvSpPr>
        <p:spPr>
          <a:xfrm>
            <a:off x="997527" y="698270"/>
            <a:ext cx="10332720" cy="41563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若出現以下症狀時，請立即聯絡</a:t>
            </a:r>
            <a:r>
              <a:rPr lang="en-US" altLang="zh-TW" dirty="0"/>
              <a:t>119</a:t>
            </a:r>
            <a:r>
              <a:rPr lang="zh-TW" altLang="en-US" dirty="0"/>
              <a:t>、衛生局或撥打</a:t>
            </a:r>
            <a:r>
              <a:rPr lang="en-US" altLang="zh-TW" dirty="0"/>
              <a:t>1922</a:t>
            </a:r>
            <a:r>
              <a:rPr lang="zh-TW" altLang="en-US" dirty="0"/>
              <a:t>：喘、呼吸困難、持續胸痛、胸悶、意識不清、皮膚或嘴唇或指甲床發青。</a:t>
            </a:r>
          </a:p>
          <a:p>
            <a:r>
              <a:rPr lang="zh-TW" altLang="en-US" dirty="0"/>
              <a:t>請依指示就醫或前往篩檢，並禁止搭乘大眾運輸工具。</a:t>
            </a:r>
          </a:p>
          <a:p>
            <a:r>
              <a:rPr lang="zh-TW" altLang="en-US" dirty="0"/>
              <a:t>請家人準備食物飲水，不要家人和共餐或共用物品。</a:t>
            </a:r>
          </a:p>
          <a:p>
            <a:r>
              <a:rPr lang="zh-TW" altLang="en-US" dirty="0"/>
              <a:t>請使用稀釋後的漂白水或酒精清潔所有經常觸摸的物體表面。</a:t>
            </a:r>
          </a:p>
          <a:p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1332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133</TotalTime>
  <Words>395</Words>
  <Application>Microsoft Office PowerPoint</Application>
  <PresentationFormat>寬螢幕</PresentationFormat>
  <Paragraphs>38</Paragraphs>
  <Slides>15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Salesforce Sans</vt:lpstr>
      <vt:lpstr>華康中特圓體</vt:lpstr>
      <vt:lpstr>華康魏碑體</vt:lpstr>
      <vt:lpstr>微軟正黑體</vt:lpstr>
      <vt:lpstr>Arial</vt:lpstr>
      <vt:lpstr>大自然插畫 16X9</vt:lpstr>
      <vt:lpstr>Covid-19 報你知</vt:lpstr>
      <vt:lpstr>標題及含清單的內容版面配置</vt:lpstr>
      <vt:lpstr>如何發現自己可能感染Omicron?? </vt:lpstr>
      <vt:lpstr>症狀</vt:lpstr>
      <vt:lpstr>由於Omicron的症狀大人和小孩有些許差異，政府也針對12歲以下的小孩公布5個感染症狀和送醫警訊</vt:lpstr>
      <vt:lpstr>新增投影片標題 - 3</vt:lpstr>
      <vt:lpstr>我有接觸到COVID-19確診個案，該怎麼辦？</vt:lpstr>
      <vt:lpstr>PowerPoint 簡報</vt:lpstr>
      <vt:lpstr>PowerPoint 簡報</vt:lpstr>
      <vt:lpstr>如果發現自己確診了 怎麼辦???</vt:lpstr>
      <vt:lpstr>PowerPoint 簡報</vt:lpstr>
      <vt:lpstr>PowerPoint 簡報</vt:lpstr>
      <vt:lpstr>快篩影片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USER</dc:creator>
  <cp:lastModifiedBy>USER</cp:lastModifiedBy>
  <cp:revision>11</cp:revision>
  <dcterms:created xsi:type="dcterms:W3CDTF">2022-04-27T07:23:59Z</dcterms:created>
  <dcterms:modified xsi:type="dcterms:W3CDTF">2022-04-29T00:34:21Z</dcterms:modified>
</cp:coreProperties>
</file>